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75CB-F2A5-4D5B-BEDD-BC42F36CD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34001-69D0-40F9-A20E-8C7CBA91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D2C31-31E7-4D63-B9AD-21EA1B80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18EC5-C811-48B2-A01C-7B9838FC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6352F-23DF-4DF7-B2CB-CFED74E9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8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A3AA-D871-4AC3-8B3D-84ABAB9D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C5673-C143-4AE4-B1EC-C7DC81014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58A16-21D3-43E8-9086-0F4F7BD9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AD787-EA59-47A0-932B-9C4CE0CE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E59B7-918D-4D14-A283-E3FCCD80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3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6E3D2-752B-4443-9F02-D6236654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496CA-85BF-4633-942E-7C66EB3EB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B112-4D97-4C7B-B6AA-B1533CE6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EF3D-B0B6-412D-B3F5-DA865879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3AE19-6D13-43A6-B746-6AD19EA2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1F06-E634-4256-BCB8-179DA4F6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1AE8-F88C-4DA3-ABD6-0201FA684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3295C-06A4-4294-A80D-7082FC35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876F-B605-4A79-8C10-E167648A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9E68-8F77-4A2C-B877-8F37860E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9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2778-EE99-4E66-B9A5-E793C450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3385E-2BF2-4DB0-B0F5-0D4A0C49E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3119B-D6F2-48C8-A646-982566DA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63B8A-AF1D-4947-ABF4-1482E898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DEE7D-DAE7-4A67-A0B9-72FFB6E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5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B0F4-2654-4315-A179-7C1A8156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CE40-2823-4F0D-8FCC-019F1D8E8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69690-A880-44DC-84B5-66D65BDFA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6A8CA-5908-4E2E-B8EB-B85F63A7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24909-1918-4472-90EB-886291EF6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90694-169C-4B4F-9481-D772ABA5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3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2F23-F331-4BCB-A62E-207117FB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F60F4-D1F7-4638-8F59-19611A732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5E247-23C0-46C0-9212-E70488704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73A28-DA1A-4ECF-B3F6-6B26C7138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35B76-2224-4FD9-B0EB-F14C1A48C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9459F-0349-4CAC-91EB-9A345E8E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DF40D1-FE16-4626-A02B-410772A1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30C25-2E57-443B-8577-6242132C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4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5B4-EEB6-4245-9DC1-175E2B55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085F93-2E0B-4FF7-AC1D-B8447F67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F910C-C979-4217-8AB3-D2C85622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118BA-E5DA-4FB3-A9F3-1C7C14E0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2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A44D-7E2D-4C78-964C-05525247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B1701-7106-44AB-9FEE-6B450708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24CAA-7798-4117-9068-11B96D36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3020-FE5F-442A-8B32-8223A242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7F2F1-9DBF-473C-A50D-70CEA2D81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1DBCD-87E8-48B4-AC99-5FD063032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E127A-3A94-486A-9191-7828C62C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DD747-FC25-44BA-AC49-32B1208F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0FDE1-7A53-4EE1-8763-65CA684A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7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FF5C-9B91-471F-976E-D683A091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2AE3E-8234-4AB3-9597-7677915FC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D2569-53B1-4A1B-99AA-3E43A5152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663F7-EFC4-4594-BB3B-681BED1E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8E51A-3806-4806-BE8B-B52AE067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F9F9C-C708-4A4C-B503-02E89230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8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670440-8D3D-4452-9D4E-927432D4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34098-D9BC-4AA0-AFCC-AD5B1DD01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5523-5C65-4291-B19F-C82D2A6AE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73F3C-7989-43FC-8EA8-2F89B458EC5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44350-B051-4862-8DF1-68EED5B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DD79-C43C-4739-AC98-98D9FF261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E35C2-74D7-4C43-A643-7146FD14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8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F8A9B-452D-4AB6-9AD5-0F441E32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4"/>
            <a:ext cx="12192000" cy="687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63E9B-2417-470A-AB6B-DB32661D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226" y="1905000"/>
            <a:ext cx="3048000" cy="304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9286B7-9366-493D-8DEE-500A6BF531D1}"/>
              </a:ext>
            </a:extLst>
          </p:cNvPr>
          <p:cNvGrpSpPr/>
          <p:nvPr/>
        </p:nvGrpSpPr>
        <p:grpSpPr>
          <a:xfrm>
            <a:off x="0" y="2838453"/>
            <a:ext cx="7091264" cy="1323439"/>
            <a:chOff x="0" y="2838453"/>
            <a:chExt cx="7091264" cy="1323439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D8C35FD-CE92-4119-90D9-3A7BEB81E36B}"/>
                </a:ext>
              </a:extLst>
            </p:cNvPr>
            <p:cNvSpPr/>
            <p:nvPr/>
          </p:nvSpPr>
          <p:spPr>
            <a:xfrm>
              <a:off x="4665306" y="3237722"/>
              <a:ext cx="2425958" cy="67180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773E8-1D50-414A-8C2A-FFD1FCF3439C}"/>
                </a:ext>
              </a:extLst>
            </p:cNvPr>
            <p:cNvSpPr txBox="1"/>
            <p:nvPr/>
          </p:nvSpPr>
          <p:spPr>
            <a:xfrm>
              <a:off x="0" y="2838453"/>
              <a:ext cx="48379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FF0000"/>
                  </a:solidFill>
                </a:rPr>
                <a:t>A Gigabyte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21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F8A9B-452D-4AB6-9AD5-0F441E32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4"/>
            <a:ext cx="12192000" cy="687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63E9B-2417-470A-AB6B-DB32661D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50" y="949138"/>
            <a:ext cx="463421" cy="4634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9286B7-9366-493D-8DEE-500A6BF531D1}"/>
              </a:ext>
            </a:extLst>
          </p:cNvPr>
          <p:cNvGrpSpPr/>
          <p:nvPr/>
        </p:nvGrpSpPr>
        <p:grpSpPr>
          <a:xfrm>
            <a:off x="0" y="2838453"/>
            <a:ext cx="7091264" cy="1323439"/>
            <a:chOff x="0" y="2838453"/>
            <a:chExt cx="7091264" cy="1323439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D8C35FD-CE92-4119-90D9-3A7BEB81E36B}"/>
                </a:ext>
              </a:extLst>
            </p:cNvPr>
            <p:cNvSpPr/>
            <p:nvPr/>
          </p:nvSpPr>
          <p:spPr>
            <a:xfrm>
              <a:off x="4665306" y="3237722"/>
              <a:ext cx="2425958" cy="67180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773E8-1D50-414A-8C2A-FFD1FCF3439C}"/>
                </a:ext>
              </a:extLst>
            </p:cNvPr>
            <p:cNvSpPr txBox="1"/>
            <p:nvPr/>
          </p:nvSpPr>
          <p:spPr>
            <a:xfrm>
              <a:off x="0" y="2838453"/>
              <a:ext cx="48379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FF0000"/>
                  </a:solidFill>
                </a:rPr>
                <a:t>A Kilobyte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E62AD-4A99-4E56-8465-94C2FC35AD1C}"/>
              </a:ext>
            </a:extLst>
          </p:cNvPr>
          <p:cNvGrpSpPr/>
          <p:nvPr/>
        </p:nvGrpSpPr>
        <p:grpSpPr>
          <a:xfrm>
            <a:off x="861527" y="831542"/>
            <a:ext cx="3271934" cy="646331"/>
            <a:chOff x="0" y="2838453"/>
            <a:chExt cx="7091264" cy="1148618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8493B29-7D42-40EB-8587-DBE10D80A6AE}"/>
                </a:ext>
              </a:extLst>
            </p:cNvPr>
            <p:cNvSpPr/>
            <p:nvPr/>
          </p:nvSpPr>
          <p:spPr>
            <a:xfrm>
              <a:off x="4665306" y="3237722"/>
              <a:ext cx="2425958" cy="67180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F79040-3EDA-4F23-84BA-452DDC7F5A3B}"/>
                </a:ext>
              </a:extLst>
            </p:cNvPr>
            <p:cNvSpPr txBox="1"/>
            <p:nvPr/>
          </p:nvSpPr>
          <p:spPr>
            <a:xfrm>
              <a:off x="0" y="2838453"/>
              <a:ext cx="4837924" cy="1148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A Gigabyte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094F71-BAD9-47B6-9DE1-018E7B2D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514" y="2048069"/>
            <a:ext cx="3074792" cy="30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F8A9B-452D-4AB6-9AD5-0F441E32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0"/>
            <a:ext cx="12192000" cy="687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63E9B-2417-470A-AB6B-DB32661D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60" y="662473"/>
            <a:ext cx="165367" cy="16536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9286B7-9366-493D-8DEE-500A6BF531D1}"/>
              </a:ext>
            </a:extLst>
          </p:cNvPr>
          <p:cNvGrpSpPr/>
          <p:nvPr/>
        </p:nvGrpSpPr>
        <p:grpSpPr>
          <a:xfrm>
            <a:off x="0" y="2838453"/>
            <a:ext cx="7091264" cy="1200329"/>
            <a:chOff x="0" y="2838453"/>
            <a:chExt cx="7091264" cy="1200329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D8C35FD-CE92-4119-90D9-3A7BEB81E36B}"/>
                </a:ext>
              </a:extLst>
            </p:cNvPr>
            <p:cNvSpPr/>
            <p:nvPr/>
          </p:nvSpPr>
          <p:spPr>
            <a:xfrm>
              <a:off x="4665306" y="3237722"/>
              <a:ext cx="2425958" cy="67180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773E8-1D50-414A-8C2A-FFD1FCF3439C}"/>
                </a:ext>
              </a:extLst>
            </p:cNvPr>
            <p:cNvSpPr txBox="1"/>
            <p:nvPr/>
          </p:nvSpPr>
          <p:spPr>
            <a:xfrm>
              <a:off x="0" y="2838453"/>
              <a:ext cx="48379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rgbClr val="FF0000"/>
                  </a:solidFill>
                </a:rPr>
                <a:t>A Megabyte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E62AD-4A99-4E56-8465-94C2FC35AD1C}"/>
              </a:ext>
            </a:extLst>
          </p:cNvPr>
          <p:cNvGrpSpPr/>
          <p:nvPr/>
        </p:nvGrpSpPr>
        <p:grpSpPr>
          <a:xfrm>
            <a:off x="646923" y="302807"/>
            <a:ext cx="3271934" cy="646331"/>
            <a:chOff x="0" y="2838453"/>
            <a:chExt cx="7091264" cy="1148618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8493B29-7D42-40EB-8587-DBE10D80A6AE}"/>
                </a:ext>
              </a:extLst>
            </p:cNvPr>
            <p:cNvSpPr/>
            <p:nvPr/>
          </p:nvSpPr>
          <p:spPr>
            <a:xfrm>
              <a:off x="4665306" y="3237722"/>
              <a:ext cx="2425958" cy="67180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F79040-3EDA-4F23-84BA-452DDC7F5A3B}"/>
                </a:ext>
              </a:extLst>
            </p:cNvPr>
            <p:cNvSpPr txBox="1"/>
            <p:nvPr/>
          </p:nvSpPr>
          <p:spPr>
            <a:xfrm>
              <a:off x="0" y="2838453"/>
              <a:ext cx="4837924" cy="1148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A Gigabyte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094F71-BAD9-47B6-9DE1-018E7B2D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134" y="1685001"/>
            <a:ext cx="467018" cy="46342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ED28DD1-E075-4E02-AFCA-338F7505D696}"/>
              </a:ext>
            </a:extLst>
          </p:cNvPr>
          <p:cNvGrpSpPr/>
          <p:nvPr/>
        </p:nvGrpSpPr>
        <p:grpSpPr>
          <a:xfrm>
            <a:off x="485191" y="1518035"/>
            <a:ext cx="3353325" cy="707886"/>
            <a:chOff x="0" y="2838453"/>
            <a:chExt cx="7091264" cy="1219212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356C465-FD4E-4966-9338-8E5D2169F345}"/>
                </a:ext>
              </a:extLst>
            </p:cNvPr>
            <p:cNvSpPr/>
            <p:nvPr/>
          </p:nvSpPr>
          <p:spPr>
            <a:xfrm>
              <a:off x="4665306" y="3237722"/>
              <a:ext cx="2425958" cy="67180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CC28C5-38E3-4ED9-B622-0C812857F350}"/>
                </a:ext>
              </a:extLst>
            </p:cNvPr>
            <p:cNvSpPr txBox="1"/>
            <p:nvPr/>
          </p:nvSpPr>
          <p:spPr>
            <a:xfrm>
              <a:off x="0" y="2838453"/>
              <a:ext cx="4837923" cy="121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A Kilobyte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9A6904-3551-4DFF-83C1-080884184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71" y="1749854"/>
            <a:ext cx="3777200" cy="37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2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Figueroa</dc:creator>
  <cp:lastModifiedBy>Angel Figueroa</cp:lastModifiedBy>
  <cp:revision>1</cp:revision>
  <dcterms:created xsi:type="dcterms:W3CDTF">2022-03-14T00:06:36Z</dcterms:created>
  <dcterms:modified xsi:type="dcterms:W3CDTF">2022-03-14T00:23:56Z</dcterms:modified>
</cp:coreProperties>
</file>